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26A0-EB8A-4773-A44F-17ACE51279D9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AC27-A586-4B94-8C89-4B08F5464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*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0562" y="-219075"/>
            <a:ext cx="10525125" cy="7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71192" y="1030959"/>
            <a:ext cx="727280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Кинезиологические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упражнения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(гимнастика мозга)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Подготовила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                 воспитатель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Перфильева А. 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7704" y="-2100"/>
            <a:ext cx="7236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47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петушок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Пятигорск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7/3907d96ebb79c6237051a0415d95293b/img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225" y="-246380"/>
            <a:ext cx="10458450" cy="735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7/3907d96ebb79c6237051a0415d95293b/img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2483" y="-185737"/>
            <a:ext cx="10388966" cy="7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ЗОДВИГАТЕЛЬНЫЕ УПРАЖНЕНИЯ “ГОРИЗОНТАЛЬНАЯ ВОСЬМЕРКА” Вытянуть перед собой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6275" y="-307022"/>
            <a:ext cx="10496550" cy="747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ЕЗИОЛОГИЧЕСКИЕ УПРАЖНЕНИЯ «СИММЕТРИЧНЫЕ РИСУНКИ» Рисовать в воздухе обеими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2170" y="-209550"/>
            <a:ext cx="10448340" cy="7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“ПЕРЕКРЕСТНОЕ МАРШИРОВАНИЕ” Любим мы маршировать, Руки, ноги поднимать. Нужно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1037" y="-235585"/>
            <a:ext cx="10506075" cy="7329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b/bMKaTuj5dvQZlU2YrJxIHDtVSFBN0w4c1fqCmX/slide-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2937" y="-223837"/>
            <a:ext cx="10429875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3" name="Picture 7" descr="https://phonoteka.org/uploads/posts/2022-02/1644945290_22-phonoteka-org-p-fon-dlya-prezentatsii-zelenii-s-ramko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25345" cy="6858000"/>
          </a:xfrm>
          <a:prstGeom prst="rect">
            <a:avLst/>
          </a:prstGeom>
          <a:noFill/>
        </p:spPr>
      </p:pic>
      <p:pic>
        <p:nvPicPr>
          <p:cNvPr id="14338" name="Picture 2" descr="E:\Инновационная площадка 2020_2021\ФОТО\Пальчик гимнастика_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038600" cy="2324789"/>
          </a:xfrm>
          <a:prstGeom prst="rect">
            <a:avLst/>
          </a:prstGeom>
          <a:noFill/>
        </p:spPr>
      </p:pic>
      <p:pic>
        <p:nvPicPr>
          <p:cNvPr id="14339" name="Picture 3" descr="E:\Инновационная площадка 2020_2021\ФОТО\Пальчик гимнастика_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038600" cy="2278088"/>
          </a:xfrm>
          <a:prstGeom prst="rect">
            <a:avLst/>
          </a:prstGeom>
          <a:noFill/>
        </p:spPr>
      </p:pic>
      <p:pic>
        <p:nvPicPr>
          <p:cNvPr id="14340" name="Picture 4" descr="E:\Инновационная площадка 2020_2021\ФОТО\Пальчик гимнастика_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013808" cy="2291249"/>
          </a:xfrm>
          <a:prstGeom prst="rect">
            <a:avLst/>
          </a:prstGeom>
          <a:noFill/>
        </p:spPr>
      </p:pic>
      <p:pic>
        <p:nvPicPr>
          <p:cNvPr id="14341" name="Picture 5" descr="E:\Инновационная площадка 2020_2021\ФОТО\Пальчик гимнастика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4130251" cy="2413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ИНЕЗИОЛОГИЯ наука о развитии умственных способностей и физического здоровья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– это комплекс движений, позволяющих активизировать межполушарное воздействие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5325" y="-310515"/>
            <a:ext cx="10534650" cy="747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ЕЗИОЛОГИЧЕСКИЕ УПРАЖНЕНИЯ ПОВЫШАЮТ СТРЕССОУСТОЙЧИВОСТЬ РАЗВИВАЮТ МОЗОЛИСТО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225" y="-260667"/>
            <a:ext cx="10458450" cy="737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ЕЗИОЛОГИЧЕСКИЕ УПРАЖНЕНИЯ «УХО – НОС» Левой рукой возьмитесь за кончик нос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512" y="-278447"/>
            <a:ext cx="10487025" cy="741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22/00/7e641f135a49c08f37385a343c49e596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0087" y="-531942"/>
            <a:ext cx="10544175" cy="792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22/00002831-62737405/img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512" y="-247650"/>
            <a:ext cx="10487025" cy="7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ЕЗИОЛОГИЧЕСКИЕ УПРАЖНЕНИЯ КОЛЕЧКО Поочередно и как можно быстрее перебирай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512" y="-260667"/>
            <a:ext cx="10487025" cy="737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Евгения</cp:lastModifiedBy>
  <cp:revision>5</cp:revision>
  <dcterms:created xsi:type="dcterms:W3CDTF">2023-01-05T09:56:51Z</dcterms:created>
  <dcterms:modified xsi:type="dcterms:W3CDTF">2023-01-10T15:48:41Z</dcterms:modified>
</cp:coreProperties>
</file>